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96" r:id="rId2"/>
    <p:sldId id="2597" r:id="rId3"/>
    <p:sldId id="2584" r:id="rId4"/>
    <p:sldId id="2599" r:id="rId5"/>
    <p:sldId id="2598" r:id="rId6"/>
    <p:sldId id="2600" r:id="rId7"/>
    <p:sldId id="2601" r:id="rId8"/>
    <p:sldId id="2602" r:id="rId9"/>
    <p:sldId id="2604" r:id="rId10"/>
    <p:sldId id="2603" r:id="rId11"/>
    <p:sldId id="2605" r:id="rId12"/>
    <p:sldId id="2606" r:id="rId13"/>
    <p:sldId id="2607" r:id="rId14"/>
    <p:sldId id="2608" r:id="rId15"/>
    <p:sldId id="2609" r:id="rId16"/>
    <p:sldId id="2610" r:id="rId17"/>
    <p:sldId id="2611" r:id="rId18"/>
    <p:sldId id="2612" r:id="rId19"/>
    <p:sldId id="2613" r:id="rId20"/>
    <p:sldId id="2614" r:id="rId21"/>
    <p:sldId id="2615" r:id="rId2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7579"/>
    <a:srgbClr val="DFE3E9"/>
    <a:srgbClr val="D6DBE2"/>
    <a:srgbClr val="5DAAB0"/>
    <a:srgbClr val="AAD3D6"/>
    <a:srgbClr val="418287"/>
    <a:srgbClr val="1F1F26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9" autoAdjust="0"/>
    <p:restoredTop sz="95280" autoAdjust="0"/>
  </p:normalViewPr>
  <p:slideViewPr>
    <p:cSldViewPr snapToGrid="0" snapToObjects="1" showGuides="1">
      <p:cViewPr varScale="1">
        <p:scale>
          <a:sx n="70" d="100"/>
          <a:sy n="70" d="100"/>
        </p:scale>
        <p:origin x="-18" y="-18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b97187bd2f95c200" providerId="LiveId" clId="{189B6E1A-F451-410A-A886-9191A37E1A18}"/>
    <pc:docChg chg="modSld">
      <pc:chgData name="" userId="b97187bd2f95c200" providerId="LiveId" clId="{189B6E1A-F451-410A-A886-9191A37E1A18}" dt="2024-06-10T13:32:47.488" v="13" actId="1076"/>
      <pc:docMkLst>
        <pc:docMk/>
      </pc:docMkLst>
      <pc:sldChg chg="modSp mod">
        <pc:chgData name="" userId="b97187bd2f95c200" providerId="LiveId" clId="{189B6E1A-F451-410A-A886-9191A37E1A18}" dt="2024-06-10T13:32:47.488" v="13" actId="1076"/>
        <pc:sldMkLst>
          <pc:docMk/>
          <pc:sldMk cId="1460661445" sldId="2604"/>
        </pc:sldMkLst>
        <pc:spChg chg="mod">
          <ac:chgData name="" userId="b97187bd2f95c200" providerId="LiveId" clId="{189B6E1A-F451-410A-A886-9191A37E1A18}" dt="2024-06-10T13:32:47.488" v="13" actId="1076"/>
          <ac:spMkLst>
            <pc:docMk/>
            <pc:sldMk cId="1460661445" sldId="2604"/>
            <ac:spMk id="3" creationId="{2888D68B-98DE-4E06-8310-A0C7F75478AD}"/>
          </ac:spMkLst>
        </pc:spChg>
      </pc:sldChg>
      <pc:sldChg chg="modSp mod">
        <pc:chgData name="" userId="b97187bd2f95c200" providerId="LiveId" clId="{189B6E1A-F451-410A-A886-9191A37E1A18}" dt="2024-06-10T13:32:36.736" v="11" actId="1076"/>
        <pc:sldMkLst>
          <pc:docMk/>
          <pc:sldMk cId="215172544" sldId="2605"/>
        </pc:sldMkLst>
        <pc:spChg chg="mod">
          <ac:chgData name="" userId="b97187bd2f95c200" providerId="LiveId" clId="{189B6E1A-F451-410A-A886-9191A37E1A18}" dt="2024-06-10T13:32:36.736" v="11" actId="1076"/>
          <ac:spMkLst>
            <pc:docMk/>
            <pc:sldMk cId="215172544" sldId="2605"/>
            <ac:spMk id="3" creationId="{2888D68B-98DE-4E06-8310-A0C7F75478AD}"/>
          </ac:spMkLst>
        </pc:spChg>
      </pc:sldChg>
      <pc:sldChg chg="modSp mod">
        <pc:chgData name="" userId="b97187bd2f95c200" providerId="LiveId" clId="{189B6E1A-F451-410A-A886-9191A37E1A18}" dt="2024-06-10T13:32:28.496" v="9" actId="1076"/>
        <pc:sldMkLst>
          <pc:docMk/>
          <pc:sldMk cId="3742818505" sldId="2607"/>
        </pc:sldMkLst>
        <pc:spChg chg="mod">
          <ac:chgData name="" userId="b97187bd2f95c200" providerId="LiveId" clId="{189B6E1A-F451-410A-A886-9191A37E1A18}" dt="2024-06-10T13:32:28.496" v="9" actId="1076"/>
          <ac:spMkLst>
            <pc:docMk/>
            <pc:sldMk cId="3742818505" sldId="2607"/>
            <ac:spMk id="3" creationId="{2888D68B-98DE-4E06-8310-A0C7F75478AD}"/>
          </ac:spMkLst>
        </pc:spChg>
      </pc:sldChg>
      <pc:sldChg chg="modSp mod">
        <pc:chgData name="" userId="b97187bd2f95c200" providerId="LiveId" clId="{189B6E1A-F451-410A-A886-9191A37E1A18}" dt="2024-06-10T13:32:00.584" v="5" actId="1076"/>
        <pc:sldMkLst>
          <pc:docMk/>
          <pc:sldMk cId="2591745844" sldId="2609"/>
        </pc:sldMkLst>
        <pc:spChg chg="mod">
          <ac:chgData name="" userId="b97187bd2f95c200" providerId="LiveId" clId="{189B6E1A-F451-410A-A886-9191A37E1A18}" dt="2024-06-10T13:32:00.584" v="5" actId="1076"/>
          <ac:spMkLst>
            <pc:docMk/>
            <pc:sldMk cId="2591745844" sldId="2609"/>
            <ac:spMk id="3" creationId="{2888D68B-98DE-4E06-8310-A0C7F75478AD}"/>
          </ac:spMkLst>
        </pc:spChg>
      </pc:sldChg>
      <pc:sldChg chg="modSp mod">
        <pc:chgData name="" userId="b97187bd2f95c200" providerId="LiveId" clId="{189B6E1A-F451-410A-A886-9191A37E1A18}" dt="2024-06-10T13:32:15.416" v="7" actId="1076"/>
        <pc:sldMkLst>
          <pc:docMk/>
          <pc:sldMk cId="155867893" sldId="2611"/>
        </pc:sldMkLst>
        <pc:spChg chg="mod">
          <ac:chgData name="" userId="b97187bd2f95c200" providerId="LiveId" clId="{189B6E1A-F451-410A-A886-9191A37E1A18}" dt="2024-06-10T13:32:15.416" v="7" actId="1076"/>
          <ac:spMkLst>
            <pc:docMk/>
            <pc:sldMk cId="155867893" sldId="2611"/>
            <ac:spMk id="3" creationId="{2888D68B-98DE-4E06-8310-A0C7F75478A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466B5B1-8550-45FB-967E-F4B291CCC461}" type="datetime1">
              <a:rPr lang="ru-RU" smtClean="0"/>
              <a:t>10.06.2024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D444D95-FCD4-4091-973E-913976785C28}" type="datetime1">
              <a:rPr lang="ru-RU" smtClean="0"/>
              <a:t>10.06.2024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CFA0038-7055-434C-B6C4-B8C69565C60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2264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0036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1944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H="1" flipV="1">
            <a:off x="2558731" y="4366584"/>
            <a:ext cx="0" cy="316592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Разделитель слайда с изображение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" name="Прямоугольник 1" title="Декоративный элемент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6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слайда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" name="Прямоугольник 1" title="Декоративный элемент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2" name="Текст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13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ru-RU" noProof="0" dirty="0"/>
              <a:t>Повестка</a:t>
            </a:r>
          </a:p>
        </p:txBody>
      </p:sp>
      <p:sp>
        <p:nvSpPr>
          <p:cNvPr id="29" name="Рисунок 28" title="Декоративный элемент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32" name="Текст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3" name="Текст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4" name="Текст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5" name="Текст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Текст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2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2092379" y="3640133"/>
            <a:ext cx="0" cy="2449124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Рисунок 28" title="Декоративный элемент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32" name="Текст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3" name="Текст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4" name="Текст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5" name="Текст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Текст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Прямоугольник 2" title="Декоративный элемент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2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ru-RU" noProof="0" dirty="0"/>
              <a:t>Повестка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Рисунок 28" title="Декоративный элемент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32" name="Текст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3" name="Текст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4" name="Текст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5" name="Текст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Текст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Прямоугольник 2" title="Декоративный элемент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2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ru-RU" noProof="0" dirty="0"/>
              <a:t>Повестка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Рисунок 28" title="Декоративный элемент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3" name="Прямоугольник 2" title="Декоративный элемент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2" name="Текст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3" name="Текст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4" name="Текст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5" name="Текст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Текст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7" name="Текст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1</a:t>
            </a:r>
          </a:p>
        </p:txBody>
      </p:sp>
      <p:sp>
        <p:nvSpPr>
          <p:cNvPr id="38" name="Текст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2</a:t>
            </a:r>
          </a:p>
        </p:txBody>
      </p:sp>
      <p:sp>
        <p:nvSpPr>
          <p:cNvPr id="39" name="Текст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3</a:t>
            </a:r>
          </a:p>
        </p:txBody>
      </p:sp>
      <p:sp>
        <p:nvSpPr>
          <p:cNvPr id="40" name="Текст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4</a:t>
            </a:r>
          </a:p>
        </p:txBody>
      </p:sp>
      <p:sp>
        <p:nvSpPr>
          <p:cNvPr id="41" name="Текст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5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ru-RU" noProof="0" dirty="0"/>
              <a:t>Повестка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9353" y="4628132"/>
            <a:ext cx="4385841" cy="1325562"/>
          </a:xfrm>
        </p:spPr>
        <p:txBody>
          <a:bodyPr rtlCol="0">
            <a:noAutofit/>
          </a:bodyPr>
          <a:lstStyle>
            <a:lvl1pPr marL="0" indent="0" algn="l" rtl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9353" y="4165142"/>
            <a:ext cx="4385841" cy="382749"/>
          </a:xfrm>
        </p:spPr>
        <p:txBody>
          <a:bodyPr rtlCol="0" anchor="b">
            <a:normAutofit/>
          </a:bodyPr>
          <a:lstStyle>
            <a:lvl1pPr marL="0" indent="0" algn="l" rtl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6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9" name="Рисунок 5" title="Декоративный элемент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87825" y="3212363"/>
            <a:ext cx="4312353" cy="2962659"/>
          </a:xfrm>
        </p:spPr>
        <p:txBody>
          <a:bodyPr lIns="0" tIns="72000" rtlCol="0">
            <a:normAutofit/>
          </a:bodyPr>
          <a:lstStyle>
            <a:lvl1pPr rtl="0"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1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3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 rtlCol="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 rtlCol="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11" name="Прямоугольник 10" title="Декоративный элемент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52921" y="2811606"/>
            <a:ext cx="3686159" cy="3044825"/>
          </a:xfrm>
        </p:spPr>
        <p:txBody>
          <a:bodyPr lIns="0" tIns="72000" rtlCol="0">
            <a:normAutofit/>
          </a:bodyPr>
          <a:lstStyle>
            <a:lvl1pPr rtl="0"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2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СПАСИБО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WWW.ИМЯСАЙТА.COM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 title="Декоративный элемент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Прямоугольник 2" title="Декоративный элемент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 title="Декоративный элемент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11" name="Заголовок 1" title="Декоративный элемент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ru-RU" noProof="0" dirty="0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68447" y="4070639"/>
            <a:ext cx="3448800" cy="2253961"/>
          </a:xfrm>
        </p:spPr>
        <p:txBody>
          <a:bodyPr lIns="0" tIns="72000" rtlCol="0">
            <a:normAutofit/>
          </a:bodyPr>
          <a:lstStyle>
            <a:lvl1pPr rtl="0"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4055" y="4070639"/>
            <a:ext cx="3450265" cy="2253961"/>
          </a:xfrm>
        </p:spPr>
        <p:txBody>
          <a:bodyPr lIns="0" tIns="72000" rtlCol="0">
            <a:normAutofit/>
          </a:bodyPr>
          <a:lstStyle>
            <a:lvl1pPr rtl="0"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rtlCol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 title="Декоративный элемент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ru-RU" noProof="0" dirty="0"/>
          </a:p>
        </p:txBody>
      </p:sp>
      <p:sp>
        <p:nvSpPr>
          <p:cNvPr id="12" name="Заголовок 1" title="Декоративный элемент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ru-RU" noProof="0" dirty="0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 rtl="0"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 rtl="0"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 title="Декоративный элемент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ru-RU" noProof="0" dirty="0"/>
          </a:p>
        </p:txBody>
      </p:sp>
      <p:sp>
        <p:nvSpPr>
          <p:cNvPr id="12" name="Заголовок 1" title="Декоративный элемент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ru-RU" noProof="0" dirty="0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82016" y="1598619"/>
            <a:ext cx="4869806" cy="1896435"/>
          </a:xfrm>
        </p:spPr>
        <p:txBody>
          <a:bodyPr lIns="0" rtlCol="0">
            <a:noAutofit/>
          </a:bodyPr>
          <a:lstStyle>
            <a:lvl1pPr marL="0" indent="0" rtl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6" name="Текст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82018" y="4093464"/>
            <a:ext cx="4869806" cy="1896435"/>
          </a:xfrm>
        </p:spPr>
        <p:txBody>
          <a:bodyPr lIns="0" rtlCol="0">
            <a:noAutofit/>
          </a:bodyPr>
          <a:lstStyle>
            <a:lvl1pPr marL="0" indent="0" rtl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7" name="Текст 6" title="Декоративный элемент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rtlCol="0" anchor="t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ru-RU" noProof="0" dirty="0"/>
              <a:t>Щелкните, чтобы </a:t>
            </a:r>
            <a:br>
              <a:rPr lang="ru-RU" noProof="0" dirty="0"/>
            </a:br>
            <a:r>
              <a:rPr lang="ru-RU" noProof="0" dirty="0"/>
              <a:t>добавить заголовок</a:t>
            </a:r>
          </a:p>
        </p:txBody>
      </p:sp>
      <p:sp>
        <p:nvSpPr>
          <p:cNvPr id="9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 title="Декоративный элемент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 rtlCol="0">
            <a:noAutofit/>
          </a:bodyPr>
          <a:lstStyle>
            <a:lvl1pPr marL="0" indent="0" rtl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6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rtlCol="0" anchor="b"/>
          <a:lstStyle>
            <a:lvl1pPr algn="ctr">
              <a:defRPr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 title="Декоративный элемент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sz="1400" b="0" i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rtlCol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Щелкните, чтобы </a:t>
            </a:r>
            <a:br>
              <a:rPr lang="ru-RU" noProof="0" dirty="0"/>
            </a:br>
            <a:r>
              <a:rPr lang="ru-RU" noProof="0" dirty="0"/>
              <a:t>добавить заголовок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rtlCol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 rtlCol="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Щелкните, чтобы изменить </a:t>
            </a:r>
            <a:br>
              <a:rPr lang="ru-RU" noProof="0" dirty="0"/>
            </a:br>
            <a:r>
              <a:rPr lang="ru-RU" noProof="0" dirty="0"/>
              <a:t>стиль образца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 с изображение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Прямоугольник 7" title="Декоративный элемент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rtlCol="0"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 rtlCol="0"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11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l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5" name="Текст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3" name="Текст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Пользовательский макет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Пользовательский макет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Пользовательский макет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Пользовательский макет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5" name="Прямоугольник 4" title="Декоративный элемент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5" name="Прямоугольник 4" title="Декоративный элемент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асиб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СПАСИБО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WWW.ИМЯСАЙТА.COM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2" name="Прямоугольник 1" title="Декоративный элемент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Декоративный элемент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ru-RU" noProof="0" dirty="0"/>
            </a:p>
          </p:txBody>
        </p:sp>
        <p:sp>
          <p:nvSpPr>
            <p:cNvPr id="6" name="ИЗОБРАЖЕНИЕ" title="Декоративный элемент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ru-RU" noProof="0" dirty="0"/>
            </a:p>
          </p:txBody>
        </p:sp>
      </p:grpSp>
      <p:sp>
        <p:nvSpPr>
          <p:cNvPr id="4" name="Текст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1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Декоративный элемент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ru-RU" noProof="0" dirty="0"/>
            </a:p>
          </p:txBody>
        </p:sp>
        <p:sp>
          <p:nvSpPr>
            <p:cNvPr id="6" name="ИЗОБРАЖЕНИЕ" title="Декоративный элемент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ru-RU" noProof="0" dirty="0"/>
            </a:p>
          </p:txBody>
        </p:sp>
      </p:grpSp>
      <p:sp>
        <p:nvSpPr>
          <p:cNvPr id="4" name="Текст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2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Декоративный элемент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ru-RU" noProof="0" dirty="0"/>
            </a:p>
          </p:txBody>
        </p:sp>
        <p:sp>
          <p:nvSpPr>
            <p:cNvPr id="6" name="ИЗОБРАЖЕНИЕ" title="Декоративный элемент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ru-RU" noProof="0" dirty="0"/>
            </a:p>
          </p:txBody>
        </p:sp>
      </p:grpSp>
      <p:sp>
        <p:nvSpPr>
          <p:cNvPr id="4" name="Текст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3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 title="Декоративный элемент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 title="Декоративный элемент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 title="Декоративный элемент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 title="Декоративный элемент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ru-RU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5" name="Рисунок 5" title="Декоративный элемент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1" name="Рисунок 5" title="Декоративный элемент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 dirty="0"/>
              <a:t>Вставка рисунка</a:t>
            </a:r>
          </a:p>
        </p:txBody>
      </p:sp>
      <p:sp>
        <p:nvSpPr>
          <p:cNvPr id="22" name="Рисунок 5" title="Декоративный элемент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 dirty="0"/>
              <a:t>Вставка рисунка</a:t>
            </a:r>
          </a:p>
        </p:txBody>
      </p:sp>
      <p:sp>
        <p:nvSpPr>
          <p:cNvPr id="23" name="Рисунок 5" title="Декоративный элемент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 dirty="0"/>
              <a:t>Вставка рисунка</a:t>
            </a:r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5" name="Текст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26" name="Текст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7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0" name="Текст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8" name="Рисунок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9" name="Рисунок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30" name="Рисунок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 title="Декоративный элемент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ru-RU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6" name="Рисунок 5" title="Декоративный элемент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11" name="Рисунок 5" title="Декоративный элемент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 dirty="0"/>
              <a:t>Вставка рисунка</a:t>
            </a:r>
          </a:p>
        </p:txBody>
      </p:sp>
      <p:sp>
        <p:nvSpPr>
          <p:cNvPr id="13" name="Рисунок 5" title="Декоративный элемент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 dirty="0"/>
              <a:t>Вставка рисунка</a:t>
            </a:r>
          </a:p>
        </p:txBody>
      </p:sp>
      <p:sp>
        <p:nvSpPr>
          <p:cNvPr id="14" name="Рисунок 5" title="Декоративный элемент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 dirty="0"/>
              <a:t>Вставка рисунка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078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76825" y="3923752"/>
            <a:ext cx="2469806" cy="731694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2287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168916" y="3916626"/>
            <a:ext cx="2469806" cy="731694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 с изображение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7" name="Прямоугольник 6" title="Декоративный элемент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7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4" name="Рисунок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5" name="Рисунок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6" name="Рисунок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7" name="Рисунок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 title="Декоративный элемент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ru-RU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6" name="Рисунок 5" title="Декоративный элемент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11" name="Рисунок 5" title="Декоративный элемент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 dirty="0"/>
              <a:t>Вставка рисунка</a:t>
            </a:r>
          </a:p>
        </p:txBody>
      </p:sp>
      <p:sp>
        <p:nvSpPr>
          <p:cNvPr id="13" name="Рисунок 5" title="Декоративный элемент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 dirty="0"/>
              <a:t>Вставка рисунка</a:t>
            </a:r>
          </a:p>
        </p:txBody>
      </p:sp>
      <p:sp>
        <p:nvSpPr>
          <p:cNvPr id="14" name="Рисунок 5" title="Декоративный элемент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 dirty="0"/>
              <a:t>Вставка рисунка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 title="Декоративный элемент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6" name="Рисунок 4" title="Декоративный элемент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8" name="Рисунок 4" title="Декоративный элемент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Текст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8" name="Текст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9" name="Текст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21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 title="Декоративный элемент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1" name="Прямоугольник 20" title="Декоративный элемент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8" name="Прямоугольник 27" title="Декоративный элемент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0" name="Рисунок 4" title="Декоративный элемент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32" name="Рисунок 4" title="Декоративный элемент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33" name="Рисунок 4" title="Декоративный элемент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6" name="Прямоугольник 25" title="Декоративный элемент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Текст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6" name="Текст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31" name="Рисунок 4" title="Декоративный элемент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 dirty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 rtlCol="0"/>
          <a:lstStyle/>
          <a:p>
            <a:pPr rtl="0"/>
            <a:r>
              <a:rPr lang="ru-RU" noProof="0" dirty="0"/>
              <a:t>Вставка диаграммы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/>
          <a:p>
            <a:pPr rtl="0"/>
            <a:r>
              <a:rPr lang="ru-RU" noProof="0" dirty="0"/>
              <a:t>Вставка диаграммы</a:t>
            </a:r>
          </a:p>
        </p:txBody>
      </p:sp>
      <p:sp>
        <p:nvSpPr>
          <p:cNvPr id="7" name="Фигура 62" title="Декоративный элемент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Вставка диаграммы</a:t>
            </a:r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Вставка диаграммы</a:t>
            </a:r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 rtlCol="0"/>
          <a:lstStyle/>
          <a:p>
            <a:pPr rtl="0"/>
            <a:r>
              <a:rPr lang="ru-RU" noProof="0" dirty="0"/>
              <a:t>Вставка диаграммы</a:t>
            </a:r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 rtlCol="0"/>
          <a:lstStyle/>
          <a:p>
            <a:pPr rtl="0"/>
            <a:r>
              <a:rPr lang="ru-RU" noProof="0" dirty="0"/>
              <a:t>Вставка диаграммы</a:t>
            </a:r>
          </a:p>
        </p:txBody>
      </p:sp>
      <p:sp>
        <p:nvSpPr>
          <p:cNvPr id="4" name="Рисунок 3" title="Декоративный элемент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 с изображением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7" name="Прямоугольник 6" title="Декоративный элемент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rtlCol="0" anchor="b"/>
          <a:lstStyle>
            <a:lvl1pPr algn="ctr">
              <a:defRPr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11" name="Текст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4" name="Таблица 3" title="Декоративный элемент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 rtlCol="0"/>
          <a:lstStyle/>
          <a:p>
            <a:pPr rtl="0"/>
            <a:r>
              <a:rPr lang="ru-RU" noProof="0" dirty="0"/>
              <a:t>Вставка таблицы</a:t>
            </a:r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4" name="Рисунок 6" title="Декоративный элемент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ru-RU" noProof="0" dirty="0"/>
              <a:t>Вставка рисунка</a:t>
            </a:r>
          </a:p>
        </p:txBody>
      </p:sp>
      <p:sp>
        <p:nvSpPr>
          <p:cNvPr id="6" name="Рисунок 6" title="Декоративный элемент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ru-RU" noProof="0" dirty="0"/>
              <a:t>Вставка рисунка</a:t>
            </a:r>
          </a:p>
        </p:txBody>
      </p:sp>
      <p:sp>
        <p:nvSpPr>
          <p:cNvPr id="7" name="Рисунок 6" title="Декоративный элемент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0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6" title="Декоративный элемент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ru-RU" noProof="0" dirty="0"/>
              <a:t>Вставка рисунка</a:t>
            </a:r>
          </a:p>
        </p:txBody>
      </p:sp>
      <p:sp>
        <p:nvSpPr>
          <p:cNvPr id="6" name="Рисунок 6" title="Декоративный элемент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0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4" title="Декоративный элемент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6" name="Рисунок 4" title="Декоративный элемент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8" name="Рисунок 4" title="Декоративный элемент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2" name="Прямоугольник 1" title="Декоративный элемент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9" name="Прямоугольник 8" title="Декоративный элемент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0" name="Прямоугольник 9" title="Декоративный элемент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1" name="Прямоугольник 10" title="Декоративный элемент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 с изображением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7" name="Прямоугольник 6" title="Декоративный элемент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слайда с изображение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12" title="Декоративный элемент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6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Разделитель слайда с изображение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12" title="Декоративный элемент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6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Стиль образца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Человек, использующий мобильный телефон&#10;&#10;Описание создано автоматически со средней степенью достоверности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37721"/>
            <a:ext cx="9575801" cy="891250"/>
          </a:xfrm>
          <a:prstGeom prst="rect">
            <a:avLst/>
          </a:prstGeom>
        </p:spPr>
        <p:txBody>
          <a:bodyPr rtlCol="0" anchor="t">
            <a:normAutofit/>
          </a:bodyPr>
          <a:lstStyle/>
          <a:p>
            <a:pPr rtl="0"/>
            <a:r>
              <a:rPr lang="uk-UA" dirty="0"/>
              <a:t>МЕСЕНДЖЕР</a:t>
            </a:r>
            <a:r>
              <a:rPr lang="ru-RU" dirty="0"/>
              <a:t>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uk-UA" dirty="0"/>
              <a:t>Виконала</a:t>
            </a:r>
            <a:r>
              <a:rPr lang="ru-RU" dirty="0"/>
              <a:t> студентка </a:t>
            </a:r>
            <a:r>
              <a:rPr lang="en-US" dirty="0"/>
              <a:t>IT Step Academy </a:t>
            </a:r>
            <a:r>
              <a:rPr lang="uk-UA" dirty="0"/>
              <a:t>Чернишова Олександра.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4F939317-D7FC-4338-B5C9-6162703C34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319908"/>
            <a:ext cx="12192000" cy="3651813"/>
          </a:xfrm>
        </p:spPr>
        <p:txBody>
          <a:bodyPr/>
          <a:lstStyle/>
          <a:p>
            <a:r>
              <a:rPr lang="uk-UA" dirty="0">
                <a:solidFill>
                  <a:schemeClr val="accent2"/>
                </a:solidFill>
              </a:rPr>
              <a:t>І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7B10D90-9C17-4D58-902C-98722DA2B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534" y="-1687513"/>
            <a:ext cx="6913946" cy="1325563"/>
          </a:xfrm>
        </p:spPr>
        <p:txBody>
          <a:bodyPr>
            <a:normAutofit/>
          </a:bodyPr>
          <a:lstStyle/>
          <a:p>
            <a:r>
              <a:rPr lang="uk-UA" sz="3600" dirty="0"/>
              <a:t>1. Переглянути історію листування.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BF062E5-8811-4041-A4EF-94C92B24ADF2}"/>
              </a:ext>
            </a:extLst>
          </p:cNvPr>
          <p:cNvSpPr txBox="1"/>
          <p:nvPr/>
        </p:nvSpPr>
        <p:spPr>
          <a:xfrm>
            <a:off x="516317" y="539865"/>
            <a:ext cx="2165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800" dirty="0"/>
              <a:t>Вивід масиву</a:t>
            </a:r>
          </a:p>
        </p:txBody>
      </p:sp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93406A0E-4ADE-4FE1-8EBF-1268191785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00"/>
          <a:stretch/>
        </p:blipFill>
        <p:spPr>
          <a:xfrm>
            <a:off x="171450" y="3560355"/>
            <a:ext cx="6704368" cy="1585459"/>
          </a:xfrm>
          <a:prstGeom prst="rect">
            <a:avLst/>
          </a:prstGeom>
        </p:spPr>
      </p:pic>
      <p:sp>
        <p:nvSpPr>
          <p:cNvPr id="50" name="Стрелка: вниз 49">
            <a:extLst>
              <a:ext uri="{FF2B5EF4-FFF2-40B4-BE49-F238E27FC236}">
                <a16:creationId xmlns:a16="http://schemas.microsoft.com/office/drawing/2014/main" id="{B7CE95E6-90FC-4506-8A3A-984290D0EC32}"/>
              </a:ext>
            </a:extLst>
          </p:cNvPr>
          <p:cNvSpPr/>
          <p:nvPr/>
        </p:nvSpPr>
        <p:spPr>
          <a:xfrm>
            <a:off x="3356276" y="3027982"/>
            <a:ext cx="334716" cy="53237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pic>
        <p:nvPicPr>
          <p:cNvPr id="52" name="Рисунок 51">
            <a:extLst>
              <a:ext uri="{FF2B5EF4-FFF2-40B4-BE49-F238E27FC236}">
                <a16:creationId xmlns:a16="http://schemas.microsoft.com/office/drawing/2014/main" id="{1A6C8050-2C3D-4E5A-B7F6-1BA4B29BE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1852" y="4863669"/>
            <a:ext cx="4708698" cy="1969361"/>
          </a:xfrm>
          <a:prstGeom prst="rect">
            <a:avLst/>
          </a:prstGeom>
        </p:spPr>
      </p:pic>
      <p:sp>
        <p:nvSpPr>
          <p:cNvPr id="53" name="Стрелка: изогнутая влево 52">
            <a:extLst>
              <a:ext uri="{FF2B5EF4-FFF2-40B4-BE49-F238E27FC236}">
                <a16:creationId xmlns:a16="http://schemas.microsoft.com/office/drawing/2014/main" id="{2D13288F-49C2-4626-B183-A197183342DB}"/>
              </a:ext>
            </a:extLst>
          </p:cNvPr>
          <p:cNvSpPr/>
          <p:nvPr/>
        </p:nvSpPr>
        <p:spPr>
          <a:xfrm rot="18583816">
            <a:off x="7160402" y="3529157"/>
            <a:ext cx="1143000" cy="127635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37618F9-A946-4729-ADA2-67B9E9A0EFB0}"/>
              </a:ext>
            </a:extLst>
          </p:cNvPr>
          <p:cNvSpPr txBox="1"/>
          <p:nvPr/>
        </p:nvSpPr>
        <p:spPr>
          <a:xfrm>
            <a:off x="8180193" y="4295455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>
                <a:solidFill>
                  <a:schemeClr val="bg1"/>
                </a:solidFill>
              </a:rPr>
              <a:t>Сортування</a:t>
            </a:r>
          </a:p>
        </p:txBody>
      </p:sp>
      <p:pic>
        <p:nvPicPr>
          <p:cNvPr id="56" name="Рисунок 55">
            <a:extLst>
              <a:ext uri="{FF2B5EF4-FFF2-40B4-BE49-F238E27FC236}">
                <a16:creationId xmlns:a16="http://schemas.microsoft.com/office/drawing/2014/main" id="{C2A35DD5-0573-4899-B438-7BA9BD1AE1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338" y="1216485"/>
            <a:ext cx="6687480" cy="1814340"/>
          </a:xfrm>
          <a:prstGeom prst="rect">
            <a:avLst/>
          </a:prstGeom>
        </p:spPr>
      </p:pic>
      <p:pic>
        <p:nvPicPr>
          <p:cNvPr id="58" name="Рисунок 57">
            <a:extLst>
              <a:ext uri="{FF2B5EF4-FFF2-40B4-BE49-F238E27FC236}">
                <a16:creationId xmlns:a16="http://schemas.microsoft.com/office/drawing/2014/main" id="{AFB9521F-8FC9-4FC8-8EBF-8B3B8F2FE3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3291" y="4863669"/>
            <a:ext cx="4885819" cy="196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06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BE7FBF-BB6E-4BA3-92B5-322614A54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Переглянути список контактів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88D68B-98DE-4E06-8310-A0C7F75478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30361" y="4490113"/>
            <a:ext cx="2489200" cy="2751803"/>
          </a:xfrm>
        </p:spPr>
        <p:txBody>
          <a:bodyPr/>
          <a:lstStyle/>
          <a:p>
            <a:r>
              <a:rPr lang="uk-UA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5172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4F939317-D7FC-4338-B5C9-6162703C34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319908"/>
            <a:ext cx="12192000" cy="3651813"/>
          </a:xfrm>
        </p:spPr>
        <p:txBody>
          <a:bodyPr/>
          <a:lstStyle/>
          <a:p>
            <a:r>
              <a:rPr lang="uk-UA" dirty="0">
                <a:solidFill>
                  <a:schemeClr val="accent2"/>
                </a:solidFill>
              </a:rPr>
              <a:t>І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7B10D90-9C17-4D58-902C-98722DA2B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534" y="-1687513"/>
            <a:ext cx="6913946" cy="1325563"/>
          </a:xfrm>
        </p:spPr>
        <p:txBody>
          <a:bodyPr>
            <a:normAutofit/>
          </a:bodyPr>
          <a:lstStyle/>
          <a:p>
            <a:r>
              <a:rPr lang="uk-UA" sz="3600" dirty="0"/>
              <a:t>1. Переглянути історію листування.</a:t>
            </a: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272635EB-45DA-4DFF-890F-19A24DDD5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183308"/>
            <a:ext cx="6704368" cy="184467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BF062E5-8811-4041-A4EF-94C92B24ADF2}"/>
              </a:ext>
            </a:extLst>
          </p:cNvPr>
          <p:cNvSpPr txBox="1"/>
          <p:nvPr/>
        </p:nvSpPr>
        <p:spPr>
          <a:xfrm>
            <a:off x="516317" y="539865"/>
            <a:ext cx="2165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800" dirty="0"/>
              <a:t>Вивід масиву</a:t>
            </a:r>
          </a:p>
        </p:txBody>
      </p:sp>
      <p:sp>
        <p:nvSpPr>
          <p:cNvPr id="50" name="Стрелка: вниз 49">
            <a:extLst>
              <a:ext uri="{FF2B5EF4-FFF2-40B4-BE49-F238E27FC236}">
                <a16:creationId xmlns:a16="http://schemas.microsoft.com/office/drawing/2014/main" id="{B7CE95E6-90FC-4506-8A3A-984290D0EC32}"/>
              </a:ext>
            </a:extLst>
          </p:cNvPr>
          <p:cNvSpPr/>
          <p:nvPr/>
        </p:nvSpPr>
        <p:spPr>
          <a:xfrm>
            <a:off x="3356276" y="3027982"/>
            <a:ext cx="334716" cy="53237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pic>
        <p:nvPicPr>
          <p:cNvPr id="52" name="Рисунок 51">
            <a:extLst>
              <a:ext uri="{FF2B5EF4-FFF2-40B4-BE49-F238E27FC236}">
                <a16:creationId xmlns:a16="http://schemas.microsoft.com/office/drawing/2014/main" id="{1A6C8050-2C3D-4E5A-B7F6-1BA4B29BE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1852" y="4863669"/>
            <a:ext cx="4708698" cy="196936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C37618F9-A946-4729-ADA2-67B9E9A0EFB0}"/>
              </a:ext>
            </a:extLst>
          </p:cNvPr>
          <p:cNvSpPr txBox="1"/>
          <p:nvPr/>
        </p:nvSpPr>
        <p:spPr>
          <a:xfrm>
            <a:off x="8180193" y="4295455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>
                <a:solidFill>
                  <a:schemeClr val="bg1"/>
                </a:solidFill>
              </a:rPr>
              <a:t>Сортування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726A2F-55B4-4B36-AABC-73D958AED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24" y="3668698"/>
            <a:ext cx="7149447" cy="1435418"/>
          </a:xfrm>
          <a:prstGeom prst="rect">
            <a:avLst/>
          </a:prstGeom>
        </p:spPr>
      </p:pic>
      <p:sp>
        <p:nvSpPr>
          <p:cNvPr id="53" name="Стрелка: изогнутая влево 52">
            <a:extLst>
              <a:ext uri="{FF2B5EF4-FFF2-40B4-BE49-F238E27FC236}">
                <a16:creationId xmlns:a16="http://schemas.microsoft.com/office/drawing/2014/main" id="{2D13288F-49C2-4626-B183-A197183342DB}"/>
              </a:ext>
            </a:extLst>
          </p:cNvPr>
          <p:cNvSpPr/>
          <p:nvPr/>
        </p:nvSpPr>
        <p:spPr>
          <a:xfrm rot="18583816">
            <a:off x="7331851" y="3453614"/>
            <a:ext cx="1143000" cy="127635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673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BE7FBF-BB6E-4BA3-92B5-322614A54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Редагувати свій профіль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88D68B-98DE-4E06-8310-A0C7F75478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30361" y="4449169"/>
            <a:ext cx="2489200" cy="2738155"/>
          </a:xfrm>
        </p:spPr>
        <p:txBody>
          <a:bodyPr/>
          <a:lstStyle/>
          <a:p>
            <a:r>
              <a:rPr lang="uk-UA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42818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7B10D90-9C17-4D58-902C-98722DA2B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534" y="-1687513"/>
            <a:ext cx="6913946" cy="1325563"/>
          </a:xfrm>
        </p:spPr>
        <p:txBody>
          <a:bodyPr>
            <a:normAutofit/>
          </a:bodyPr>
          <a:lstStyle/>
          <a:p>
            <a:r>
              <a:rPr lang="uk-UA" sz="3600" dirty="0"/>
              <a:t>1. Переглянути історію листування.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17E03B4-7E70-46F9-9F14-12A8874979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uk-UA" dirty="0">
                <a:solidFill>
                  <a:srgbClr val="3B7579"/>
                </a:solidFill>
              </a:rPr>
              <a:t>     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1FCFA1F-EBA9-48BE-9A86-970FE3087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8108" y="1553599"/>
            <a:ext cx="4035781" cy="681038"/>
          </a:xfrm>
          <a:prstGeom prst="rect">
            <a:avLst/>
          </a:prstGeom>
        </p:spPr>
      </p:pic>
      <p:sp>
        <p:nvSpPr>
          <p:cNvPr id="9" name="Стрелка: вниз 8">
            <a:extLst>
              <a:ext uri="{FF2B5EF4-FFF2-40B4-BE49-F238E27FC236}">
                <a16:creationId xmlns:a16="http://schemas.microsoft.com/office/drawing/2014/main" id="{8576371B-58D9-4F2E-87BE-14B6068D7BAA}"/>
              </a:ext>
            </a:extLst>
          </p:cNvPr>
          <p:cNvSpPr/>
          <p:nvPr/>
        </p:nvSpPr>
        <p:spPr>
          <a:xfrm>
            <a:off x="5581650" y="2234637"/>
            <a:ext cx="781050" cy="11787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BD9D9D3-C874-44DE-AADD-05E065255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670" y="3429000"/>
            <a:ext cx="8972658" cy="232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843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BE7FBF-BB6E-4BA3-92B5-322614A54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Додати контакт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88D68B-98DE-4E06-8310-A0C7F75478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30361" y="4449169"/>
            <a:ext cx="2489200" cy="2656269"/>
          </a:xfrm>
        </p:spPr>
        <p:txBody>
          <a:bodyPr/>
          <a:lstStyle/>
          <a:p>
            <a:r>
              <a:rPr lang="uk-UA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591745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7B10D90-9C17-4D58-902C-98722DA2B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534" y="-1687513"/>
            <a:ext cx="6913946" cy="1325563"/>
          </a:xfrm>
        </p:spPr>
        <p:txBody>
          <a:bodyPr>
            <a:normAutofit/>
          </a:bodyPr>
          <a:lstStyle/>
          <a:p>
            <a:r>
              <a:rPr lang="uk-UA" sz="3600" dirty="0"/>
              <a:t>1. Переглянути історію листування.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17E03B4-7E70-46F9-9F14-12A8874979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uk-UA" dirty="0">
                <a:solidFill>
                  <a:srgbClr val="3B7579"/>
                </a:solidFill>
              </a:rPr>
              <a:t>      </a:t>
            </a:r>
          </a:p>
        </p:txBody>
      </p:sp>
      <p:sp>
        <p:nvSpPr>
          <p:cNvPr id="9" name="Стрелка: вниз 8">
            <a:extLst>
              <a:ext uri="{FF2B5EF4-FFF2-40B4-BE49-F238E27FC236}">
                <a16:creationId xmlns:a16="http://schemas.microsoft.com/office/drawing/2014/main" id="{8576371B-58D9-4F2E-87BE-14B6068D7BAA}"/>
              </a:ext>
            </a:extLst>
          </p:cNvPr>
          <p:cNvSpPr/>
          <p:nvPr/>
        </p:nvSpPr>
        <p:spPr>
          <a:xfrm>
            <a:off x="5581650" y="2234637"/>
            <a:ext cx="781050" cy="11787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EB7FB05-CC60-4F40-A7B3-906183DA0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857" y="1343373"/>
            <a:ext cx="5712284" cy="97834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9B4345E-905A-4207-9619-4238A0AAC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9446" y="3413356"/>
            <a:ext cx="4185457" cy="287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5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BE7FBF-BB6E-4BA3-92B5-322614A54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Шукати контакт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88D68B-98DE-4E06-8310-A0C7F75478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30361" y="4408226"/>
            <a:ext cx="2489200" cy="2656269"/>
          </a:xfrm>
        </p:spPr>
        <p:txBody>
          <a:bodyPr/>
          <a:lstStyle/>
          <a:p>
            <a:r>
              <a:rPr lang="uk-UA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55867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7B10D90-9C17-4D58-902C-98722DA2B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534" y="-1687513"/>
            <a:ext cx="6913946" cy="1325563"/>
          </a:xfrm>
        </p:spPr>
        <p:txBody>
          <a:bodyPr>
            <a:normAutofit/>
          </a:bodyPr>
          <a:lstStyle/>
          <a:p>
            <a:r>
              <a:rPr lang="uk-UA" sz="3600" dirty="0"/>
              <a:t>1. Переглянути історію листування.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726A2F-55B4-4B36-AABC-73D958AED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4" y="3668698"/>
            <a:ext cx="7149447" cy="1435418"/>
          </a:xfrm>
          <a:prstGeom prst="rect">
            <a:avLst/>
          </a:prstGeo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AEAEC6ED-A0C1-4322-81F4-FEA60F2608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uk-UA" dirty="0"/>
              <a:t> 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380DBA1-B9D3-4621-B58A-B411FE844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905375" cy="352425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B0A529E-86AE-48F0-AE4D-9C5282C9B4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1386"/>
          <a:stretch/>
        </p:blipFill>
        <p:spPr>
          <a:xfrm>
            <a:off x="0" y="3645218"/>
            <a:ext cx="4952748" cy="320618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BE81D76-4D64-4337-897C-4220FD2276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4661" y="159032"/>
            <a:ext cx="7108052" cy="320618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F02D29B-21D7-4BBD-AE99-53A849A1B2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9105" y="3645218"/>
            <a:ext cx="4602867" cy="136207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0788316-E2DD-4576-9646-6D80AEC3E2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1503" y="5403419"/>
            <a:ext cx="5911210" cy="143541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5FC0501-BD5A-4672-BC7B-0529925A5789}"/>
              </a:ext>
            </a:extLst>
          </p:cNvPr>
          <p:cNvSpPr txBox="1"/>
          <p:nvPr/>
        </p:nvSpPr>
        <p:spPr>
          <a:xfrm>
            <a:off x="4994661" y="4929256"/>
            <a:ext cx="142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400" dirty="0">
                <a:solidFill>
                  <a:schemeClr val="bg1"/>
                </a:solidFill>
              </a:rPr>
              <a:t>Видалити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28DCE8-29F7-43A1-AB1A-6CFE787CE1AA}"/>
              </a:ext>
            </a:extLst>
          </p:cNvPr>
          <p:cNvSpPr txBox="1"/>
          <p:nvPr/>
        </p:nvSpPr>
        <p:spPr>
          <a:xfrm>
            <a:off x="10673293" y="5007291"/>
            <a:ext cx="16193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400" dirty="0">
                <a:solidFill>
                  <a:schemeClr val="bg1"/>
                </a:solidFill>
              </a:rPr>
              <a:t>Редагувати</a:t>
            </a:r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2180D5B6-88FD-491D-835D-929FF865E045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7350539" y="3365217"/>
            <a:ext cx="1198148" cy="280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31AB670D-6755-4F9D-81D6-18C1D99134AC}"/>
              </a:ext>
            </a:extLst>
          </p:cNvPr>
          <p:cNvCxnSpPr/>
          <p:nvPr/>
        </p:nvCxnSpPr>
        <p:spPr>
          <a:xfrm>
            <a:off x="10458450" y="3365217"/>
            <a:ext cx="0" cy="20257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2EB79282-844F-4ECC-8D66-5F1CBAA77265}"/>
              </a:ext>
            </a:extLst>
          </p:cNvPr>
          <p:cNvCxnSpPr>
            <a:stCxn id="8" idx="2"/>
            <a:endCxn id="10" idx="0"/>
          </p:cNvCxnSpPr>
          <p:nvPr/>
        </p:nvCxnSpPr>
        <p:spPr>
          <a:xfrm>
            <a:off x="2452688" y="3524250"/>
            <a:ext cx="23686" cy="120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9C99C82E-1A9C-450A-B45D-07790577F7E3}"/>
              </a:ext>
            </a:extLst>
          </p:cNvPr>
          <p:cNvCxnSpPr>
            <a:cxnSpLocks/>
          </p:cNvCxnSpPr>
          <p:nvPr/>
        </p:nvCxnSpPr>
        <p:spPr>
          <a:xfrm flipV="1">
            <a:off x="4898787" y="3345915"/>
            <a:ext cx="801867" cy="3161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612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BE7FBF-BB6E-4BA3-92B5-322614A54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Написати повідомлення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88D68B-98DE-4E06-8310-A0C7F75478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uk-UA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439489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64C7CAF1-E81C-4BC7-9FF6-E8CDB10312C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929608C-02C7-488F-B5F7-C706AA885D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uk-UA" dirty="0"/>
              <a:t>Реалізація ергономічного текстового інтерфейсу.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13CC4C3-8B81-49D2-93BF-B8A97F13CE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uk-UA" dirty="0"/>
              <a:t>Винесення функцій і процедур в окремі файли. 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DAC5E8E-835A-4BD4-8DB1-BFBDB328E3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uk-UA" dirty="0"/>
              <a:t>Збереження результатів із подальшим їх використанням.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867D9AE-1AB9-4301-8023-45368DC9B4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uk-UA" dirty="0"/>
              <a:t>Використання динамічного масиву структур. Організація пошуку за критеріями полів структури.</a:t>
            </a:r>
          </a:p>
          <a:p>
            <a:r>
              <a:rPr lang="uk-UA" dirty="0"/>
              <a:t>Організація сортувань за критеріями полів структури.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B372F25B-3E3F-423D-B59D-58774DC761F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uk-UA" dirty="0"/>
              <a:t>Організація додавання, видалення, редагування елементів динамічного масиву структур.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A6E4B9A5-1CFB-453F-824A-BD3701729A4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E342DF8F-CABD-4CA8-BB41-E1F08D3D530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06F5C794-73F5-4355-BBDD-CDB06D2F606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293DA88D-DF03-4862-8305-2EDC25E3AC5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B09244CC-E326-41DA-9D4F-FC9BE749617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13" name="Заголовок 12">
            <a:extLst>
              <a:ext uri="{FF2B5EF4-FFF2-40B4-BE49-F238E27FC236}">
                <a16:creationId xmlns:a16="http://schemas.microsoft.com/office/drawing/2014/main" id="{8154BB2D-AA86-47C4-BA57-8C2330E79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092" y="3214598"/>
            <a:ext cx="3663487" cy="1025525"/>
          </a:xfrm>
        </p:spPr>
        <p:txBody>
          <a:bodyPr/>
          <a:lstStyle/>
          <a:p>
            <a:r>
              <a:rPr lang="uk-UA" dirty="0"/>
              <a:t>Постановка проблеми</a:t>
            </a:r>
          </a:p>
        </p:txBody>
      </p:sp>
    </p:spTree>
    <p:extLst>
      <p:ext uri="{BB962C8B-B14F-4D97-AF65-F5344CB8AC3E}">
        <p14:creationId xmlns:p14="http://schemas.microsoft.com/office/powerpoint/2010/main" val="13978054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7B10D90-9C17-4D58-902C-98722DA2B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534" y="-1687513"/>
            <a:ext cx="6913946" cy="1325563"/>
          </a:xfrm>
        </p:spPr>
        <p:txBody>
          <a:bodyPr>
            <a:normAutofit/>
          </a:bodyPr>
          <a:lstStyle/>
          <a:p>
            <a:r>
              <a:rPr lang="uk-UA" sz="3600" dirty="0"/>
              <a:t>1. Переглянути історію листування.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17E03B4-7E70-46F9-9F14-12A8874979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uk-UA" dirty="0">
                <a:solidFill>
                  <a:srgbClr val="3B7579"/>
                </a:solidFill>
              </a:rPr>
              <a:t>      </a:t>
            </a:r>
          </a:p>
        </p:txBody>
      </p:sp>
      <p:sp>
        <p:nvSpPr>
          <p:cNvPr id="9" name="Стрелка: вниз 8">
            <a:extLst>
              <a:ext uri="{FF2B5EF4-FFF2-40B4-BE49-F238E27FC236}">
                <a16:creationId xmlns:a16="http://schemas.microsoft.com/office/drawing/2014/main" id="{8576371B-58D9-4F2E-87BE-14B6068D7BAA}"/>
              </a:ext>
            </a:extLst>
          </p:cNvPr>
          <p:cNvSpPr/>
          <p:nvPr/>
        </p:nvSpPr>
        <p:spPr>
          <a:xfrm>
            <a:off x="5705475" y="2234637"/>
            <a:ext cx="781050" cy="11787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DAAB7EE-468F-4963-BB3E-B9B638B21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842" y="1258000"/>
            <a:ext cx="5288316" cy="97494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3B25E2E-5BBD-45C2-9258-2375B229B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963" y="3413356"/>
            <a:ext cx="4486074" cy="321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89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EEAF2F-144F-4281-9633-7194C3291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Висновки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3E467D-9981-4709-B2A4-920FDCFBC2F6}"/>
              </a:ext>
            </a:extLst>
          </p:cNvPr>
          <p:cNvSpPr txBox="1"/>
          <p:nvPr/>
        </p:nvSpPr>
        <p:spPr>
          <a:xfrm>
            <a:off x="647700" y="1638300"/>
            <a:ext cx="110299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600" dirty="0"/>
              <a:t>За курс «Основи С++» я вивчила та навчилася застосовувати структури, динамічні масиви, покажчики, функції, процедури, перевантажені функції/процедури, навчилася роботі з файлами та використала на практиці в проекті «Месенджер».</a:t>
            </a:r>
          </a:p>
        </p:txBody>
      </p:sp>
    </p:spTree>
    <p:extLst>
      <p:ext uri="{BB962C8B-B14F-4D97-AF65-F5344CB8AC3E}">
        <p14:creationId xmlns:p14="http://schemas.microsoft.com/office/powerpoint/2010/main" val="3561557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title="Декоративный элемент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</p:spPr>
      </p:pic>
      <p:sp>
        <p:nvSpPr>
          <p:cNvPr id="3" name="Текст 2"/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algn="ctr" rtl="0"/>
            <a:r>
              <a:rPr lang="uk-UA" dirty="0"/>
              <a:t>Архітектура</a:t>
            </a:r>
            <a:r>
              <a:rPr lang="ru-RU" dirty="0"/>
              <a:t> проекту</a:t>
            </a:r>
          </a:p>
        </p:txBody>
      </p:sp>
    </p:spTree>
    <p:extLst>
      <p:ext uri="{BB962C8B-B14F-4D97-AF65-F5344CB8AC3E}">
        <p14:creationId xmlns:p14="http://schemas.microsoft.com/office/powerpoint/2010/main" val="1415924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955256-9731-429D-A8E1-6821231DE9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8" r="2847" b="12278"/>
          <a:stretch/>
        </p:blipFill>
        <p:spPr>
          <a:xfrm>
            <a:off x="791570" y="1746913"/>
            <a:ext cx="3589361" cy="3364173"/>
          </a:xfrm>
          <a:prstGeom prst="rect">
            <a:avLst/>
          </a:prstGeom>
        </p:spPr>
      </p:pic>
      <p:sp>
        <p:nvSpPr>
          <p:cNvPr id="6" name="Блок-схема: узел 5">
            <a:extLst>
              <a:ext uri="{FF2B5EF4-FFF2-40B4-BE49-F238E27FC236}">
                <a16:creationId xmlns:a16="http://schemas.microsoft.com/office/drawing/2014/main" id="{5386A10B-4C39-46E2-990A-ACE4D9191928}"/>
              </a:ext>
            </a:extLst>
          </p:cNvPr>
          <p:cNvSpPr/>
          <p:nvPr/>
        </p:nvSpPr>
        <p:spPr>
          <a:xfrm>
            <a:off x="5254385" y="-1139590"/>
            <a:ext cx="9198591" cy="9137177"/>
          </a:xfrm>
          <a:prstGeom prst="flowChartConnector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B57E79-837D-42B5-A1D4-22E196121FF1}"/>
              </a:ext>
            </a:extLst>
          </p:cNvPr>
          <p:cNvSpPr txBox="1"/>
          <p:nvPr/>
        </p:nvSpPr>
        <p:spPr>
          <a:xfrm>
            <a:off x="7724632" y="143287"/>
            <a:ext cx="31799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400" b="1" dirty="0">
                <a:solidFill>
                  <a:schemeClr val="bg1"/>
                </a:solidFill>
              </a:rPr>
              <a:t>Месенджер</a:t>
            </a:r>
          </a:p>
        </p:txBody>
      </p:sp>
      <p:cxnSp>
        <p:nvCxnSpPr>
          <p:cNvPr id="9" name="Соединитель: уступ 8">
            <a:extLst>
              <a:ext uri="{FF2B5EF4-FFF2-40B4-BE49-F238E27FC236}">
                <a16:creationId xmlns:a16="http://schemas.microsoft.com/office/drawing/2014/main" id="{9556E4CB-526C-4CA7-B8F3-CF85B83938C5}"/>
              </a:ext>
            </a:extLst>
          </p:cNvPr>
          <p:cNvCxnSpPr>
            <a:cxnSpLocks/>
          </p:cNvCxnSpPr>
          <p:nvPr/>
        </p:nvCxnSpPr>
        <p:spPr>
          <a:xfrm>
            <a:off x="6523630" y="769441"/>
            <a:ext cx="1460310" cy="1113950"/>
          </a:xfrm>
          <a:prstGeom prst="bentConnector3">
            <a:avLst>
              <a:gd name="adj1" fmla="val -467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2CFE8CE-D8D2-43A1-A076-9CB1E71C5CFD}"/>
              </a:ext>
            </a:extLst>
          </p:cNvPr>
          <p:cNvSpPr txBox="1"/>
          <p:nvPr/>
        </p:nvSpPr>
        <p:spPr>
          <a:xfrm>
            <a:off x="8263717" y="1514059"/>
            <a:ext cx="3179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Messanger.cpp </a:t>
            </a:r>
            <a:r>
              <a:rPr lang="en-US" dirty="0">
                <a:solidFill>
                  <a:schemeClr val="bg1"/>
                </a:solidFill>
              </a:rPr>
              <a:t>(main file)</a:t>
            </a:r>
            <a:endParaRPr lang="uk-UA" dirty="0">
              <a:solidFill>
                <a:schemeClr val="bg1"/>
              </a:solidFill>
            </a:endParaRPr>
          </a:p>
        </p:txBody>
      </p:sp>
      <p:cxnSp>
        <p:nvCxnSpPr>
          <p:cNvPr id="17" name="Соединитель: уступ 16">
            <a:extLst>
              <a:ext uri="{FF2B5EF4-FFF2-40B4-BE49-F238E27FC236}">
                <a16:creationId xmlns:a16="http://schemas.microsoft.com/office/drawing/2014/main" id="{75602A57-F9B0-4503-A2BA-36827B861194}"/>
              </a:ext>
            </a:extLst>
          </p:cNvPr>
          <p:cNvCxnSpPr>
            <a:cxnSpLocks/>
          </p:cNvCxnSpPr>
          <p:nvPr/>
        </p:nvCxnSpPr>
        <p:spPr>
          <a:xfrm>
            <a:off x="6523630" y="1883391"/>
            <a:ext cx="1460310" cy="1113950"/>
          </a:xfrm>
          <a:prstGeom prst="bentConnector3">
            <a:avLst>
              <a:gd name="adj1" fmla="val -467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F58D2E2-451C-42DA-8C15-F14489F6EA71}"/>
              </a:ext>
            </a:extLst>
          </p:cNvPr>
          <p:cNvSpPr txBox="1"/>
          <p:nvPr/>
        </p:nvSpPr>
        <p:spPr>
          <a:xfrm>
            <a:off x="8263715" y="2485071"/>
            <a:ext cx="31799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Functions.h (</a:t>
            </a:r>
            <a:r>
              <a:rPr lang="uk-UA" sz="2400" dirty="0">
                <a:solidFill>
                  <a:schemeClr val="bg1"/>
                </a:solidFill>
              </a:rPr>
              <a:t>функції та процедури)</a:t>
            </a:r>
            <a:endParaRPr lang="uk-UA" dirty="0">
              <a:solidFill>
                <a:schemeClr val="bg1"/>
              </a:solidFill>
            </a:endParaRPr>
          </a:p>
        </p:txBody>
      </p:sp>
      <p:cxnSp>
        <p:nvCxnSpPr>
          <p:cNvPr id="20" name="Соединитель: уступ 19">
            <a:extLst>
              <a:ext uri="{FF2B5EF4-FFF2-40B4-BE49-F238E27FC236}">
                <a16:creationId xmlns:a16="http://schemas.microsoft.com/office/drawing/2014/main" id="{8BC768D1-94D6-4BC6-BEF8-7503FF893FCF}"/>
              </a:ext>
            </a:extLst>
          </p:cNvPr>
          <p:cNvCxnSpPr>
            <a:cxnSpLocks/>
          </p:cNvCxnSpPr>
          <p:nvPr/>
        </p:nvCxnSpPr>
        <p:spPr>
          <a:xfrm>
            <a:off x="6523630" y="2994449"/>
            <a:ext cx="1460310" cy="1113950"/>
          </a:xfrm>
          <a:prstGeom prst="bentConnector3">
            <a:avLst>
              <a:gd name="adj1" fmla="val -467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F9B50C0-F1B2-4E56-ABAE-D6D30E6F2458}"/>
              </a:ext>
            </a:extLst>
          </p:cNvPr>
          <p:cNvSpPr txBox="1"/>
          <p:nvPr/>
        </p:nvSpPr>
        <p:spPr>
          <a:xfrm>
            <a:off x="8220501" y="3692900"/>
            <a:ext cx="31799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Message.h (</a:t>
            </a:r>
            <a:r>
              <a:rPr lang="uk-UA" sz="2400" dirty="0">
                <a:solidFill>
                  <a:schemeClr val="bg1"/>
                </a:solidFill>
              </a:rPr>
              <a:t>структура </a:t>
            </a:r>
            <a:r>
              <a:rPr lang="en-US" sz="2400" dirty="0">
                <a:solidFill>
                  <a:schemeClr val="bg1"/>
                </a:solidFill>
              </a:rPr>
              <a:t>Message)</a:t>
            </a:r>
            <a:endParaRPr lang="uk-UA" dirty="0">
              <a:solidFill>
                <a:schemeClr val="bg1"/>
              </a:solidFill>
            </a:endParaRPr>
          </a:p>
        </p:txBody>
      </p:sp>
      <p:cxnSp>
        <p:nvCxnSpPr>
          <p:cNvPr id="22" name="Соединитель: уступ 21">
            <a:extLst>
              <a:ext uri="{FF2B5EF4-FFF2-40B4-BE49-F238E27FC236}">
                <a16:creationId xmlns:a16="http://schemas.microsoft.com/office/drawing/2014/main" id="{38E889A1-6FC1-4223-BF9C-980F0849056D}"/>
              </a:ext>
            </a:extLst>
          </p:cNvPr>
          <p:cNvCxnSpPr>
            <a:cxnSpLocks/>
          </p:cNvCxnSpPr>
          <p:nvPr/>
        </p:nvCxnSpPr>
        <p:spPr>
          <a:xfrm>
            <a:off x="6523630" y="4108399"/>
            <a:ext cx="1460310" cy="1113950"/>
          </a:xfrm>
          <a:prstGeom prst="bentConnector3">
            <a:avLst>
              <a:gd name="adj1" fmla="val -467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76C6E01-62EE-466B-9374-98810BAE3827}"/>
              </a:ext>
            </a:extLst>
          </p:cNvPr>
          <p:cNvSpPr txBox="1"/>
          <p:nvPr/>
        </p:nvSpPr>
        <p:spPr>
          <a:xfrm>
            <a:off x="8220500" y="4826760"/>
            <a:ext cx="31799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Profile.h (</a:t>
            </a:r>
            <a:r>
              <a:rPr lang="uk-UA" sz="2400" dirty="0">
                <a:solidFill>
                  <a:schemeClr val="bg1"/>
                </a:solidFill>
              </a:rPr>
              <a:t>структура </a:t>
            </a:r>
            <a:r>
              <a:rPr lang="en-US" sz="2400" dirty="0">
                <a:solidFill>
                  <a:schemeClr val="bg1"/>
                </a:solidFill>
              </a:rPr>
              <a:t>profile)</a:t>
            </a:r>
            <a:endParaRPr lang="uk-U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885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8A6AB6-A427-4371-9712-4BE23E18C7BE}"/>
              </a:ext>
            </a:extLst>
          </p:cNvPr>
          <p:cNvSpPr txBox="1"/>
          <p:nvPr/>
        </p:nvSpPr>
        <p:spPr>
          <a:xfrm>
            <a:off x="8127703" y="1639891"/>
            <a:ext cx="31799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4000" dirty="0"/>
              <a:t>Структура </a:t>
            </a:r>
            <a:r>
              <a:rPr lang="en-US" sz="4000" dirty="0"/>
              <a:t>Profile</a:t>
            </a:r>
            <a:endParaRPr lang="uk-UA" sz="4000" dirty="0"/>
          </a:p>
        </p:txBody>
      </p:sp>
      <p:cxnSp>
        <p:nvCxnSpPr>
          <p:cNvPr id="7" name="Соединитель: уступ 6">
            <a:extLst>
              <a:ext uri="{FF2B5EF4-FFF2-40B4-BE49-F238E27FC236}">
                <a16:creationId xmlns:a16="http://schemas.microsoft.com/office/drawing/2014/main" id="{7C306E8A-139B-4699-A7C0-0EFA0647B346}"/>
              </a:ext>
            </a:extLst>
          </p:cNvPr>
          <p:cNvCxnSpPr/>
          <p:nvPr/>
        </p:nvCxnSpPr>
        <p:spPr>
          <a:xfrm>
            <a:off x="8017750" y="2618316"/>
            <a:ext cx="914400" cy="914400"/>
          </a:xfrm>
          <a:prstGeom prst="bentConnector3">
            <a:avLst>
              <a:gd name="adj1" fmla="val -7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Соединитель: уступ 8">
            <a:extLst>
              <a:ext uri="{FF2B5EF4-FFF2-40B4-BE49-F238E27FC236}">
                <a16:creationId xmlns:a16="http://schemas.microsoft.com/office/drawing/2014/main" id="{ECD488EC-4774-4FDD-BDDB-3B2B71813B81}"/>
              </a:ext>
            </a:extLst>
          </p:cNvPr>
          <p:cNvCxnSpPr/>
          <p:nvPr/>
        </p:nvCxnSpPr>
        <p:spPr>
          <a:xfrm>
            <a:off x="8017750" y="3195974"/>
            <a:ext cx="914400" cy="914400"/>
          </a:xfrm>
          <a:prstGeom prst="bentConnector3">
            <a:avLst>
              <a:gd name="adj1" fmla="val -7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оединитель: уступ 9">
            <a:extLst>
              <a:ext uri="{FF2B5EF4-FFF2-40B4-BE49-F238E27FC236}">
                <a16:creationId xmlns:a16="http://schemas.microsoft.com/office/drawing/2014/main" id="{9343AB0E-19A8-4499-B45A-E89BA37FD0AC}"/>
              </a:ext>
            </a:extLst>
          </p:cNvPr>
          <p:cNvCxnSpPr/>
          <p:nvPr/>
        </p:nvCxnSpPr>
        <p:spPr>
          <a:xfrm>
            <a:off x="8017750" y="3773631"/>
            <a:ext cx="914400" cy="914400"/>
          </a:xfrm>
          <a:prstGeom prst="bentConnector3">
            <a:avLst>
              <a:gd name="adj1" fmla="val -7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DD857EE-D36B-461C-A248-D62868B58CE6}"/>
              </a:ext>
            </a:extLst>
          </p:cNvPr>
          <p:cNvSpPr txBox="1"/>
          <p:nvPr/>
        </p:nvSpPr>
        <p:spPr>
          <a:xfrm>
            <a:off x="8932150" y="3294842"/>
            <a:ext cx="2108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Ім’я контакту</a:t>
            </a:r>
            <a:r>
              <a:rPr lang="en-US" dirty="0"/>
              <a:t>(name)</a:t>
            </a:r>
            <a:endParaRPr lang="uk-U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A309A0-8AD5-44DB-88F7-B9088DDDD105}"/>
              </a:ext>
            </a:extLst>
          </p:cNvPr>
          <p:cNvSpPr txBox="1"/>
          <p:nvPr/>
        </p:nvSpPr>
        <p:spPr>
          <a:xfrm>
            <a:off x="8932150" y="4503365"/>
            <a:ext cx="267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Номер телефону</a:t>
            </a:r>
            <a:r>
              <a:rPr lang="en-US" dirty="0"/>
              <a:t>(number)</a:t>
            </a:r>
            <a:endParaRPr lang="uk-U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FC5C97-E721-4CD9-B179-321CCCA7D673}"/>
              </a:ext>
            </a:extLst>
          </p:cNvPr>
          <p:cNvSpPr txBox="1"/>
          <p:nvPr/>
        </p:nvSpPr>
        <p:spPr>
          <a:xfrm>
            <a:off x="8932150" y="3894509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Пошта</a:t>
            </a:r>
            <a:r>
              <a:rPr lang="ru-RU" dirty="0"/>
              <a:t>(</a:t>
            </a:r>
            <a:r>
              <a:rPr lang="en-US" dirty="0"/>
              <a:t>mail)</a:t>
            </a:r>
            <a:endParaRPr lang="uk-UA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00AF6F9A-5F49-4453-8B6F-2BE377B52505}"/>
              </a:ext>
            </a:extLst>
          </p:cNvPr>
          <p:cNvSpPr/>
          <p:nvPr/>
        </p:nvSpPr>
        <p:spPr>
          <a:xfrm>
            <a:off x="8017750" y="1691545"/>
            <a:ext cx="3480179" cy="13234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409FB659-C178-4C64-A8CB-91F03CCA5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22" y="943219"/>
            <a:ext cx="5995704" cy="497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947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8A6AB6-A427-4371-9712-4BE23E18C7BE}"/>
              </a:ext>
            </a:extLst>
          </p:cNvPr>
          <p:cNvSpPr txBox="1"/>
          <p:nvPr/>
        </p:nvSpPr>
        <p:spPr>
          <a:xfrm>
            <a:off x="8127703" y="1639891"/>
            <a:ext cx="31799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4000" dirty="0"/>
              <a:t>Структура </a:t>
            </a:r>
            <a:r>
              <a:rPr lang="en-US" sz="4000" dirty="0"/>
              <a:t>Message</a:t>
            </a:r>
            <a:endParaRPr lang="uk-UA" sz="4000" dirty="0"/>
          </a:p>
        </p:txBody>
      </p:sp>
      <p:cxnSp>
        <p:nvCxnSpPr>
          <p:cNvPr id="7" name="Соединитель: уступ 6">
            <a:extLst>
              <a:ext uri="{FF2B5EF4-FFF2-40B4-BE49-F238E27FC236}">
                <a16:creationId xmlns:a16="http://schemas.microsoft.com/office/drawing/2014/main" id="{7C306E8A-139B-4699-A7C0-0EFA0647B346}"/>
              </a:ext>
            </a:extLst>
          </p:cNvPr>
          <p:cNvCxnSpPr/>
          <p:nvPr/>
        </p:nvCxnSpPr>
        <p:spPr>
          <a:xfrm>
            <a:off x="8017750" y="2618316"/>
            <a:ext cx="914400" cy="914400"/>
          </a:xfrm>
          <a:prstGeom prst="bentConnector3">
            <a:avLst>
              <a:gd name="adj1" fmla="val -7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Соединитель: уступ 8">
            <a:extLst>
              <a:ext uri="{FF2B5EF4-FFF2-40B4-BE49-F238E27FC236}">
                <a16:creationId xmlns:a16="http://schemas.microsoft.com/office/drawing/2014/main" id="{ECD488EC-4774-4FDD-BDDB-3B2B71813B81}"/>
              </a:ext>
            </a:extLst>
          </p:cNvPr>
          <p:cNvCxnSpPr/>
          <p:nvPr/>
        </p:nvCxnSpPr>
        <p:spPr>
          <a:xfrm>
            <a:off x="8017750" y="3195974"/>
            <a:ext cx="914400" cy="914400"/>
          </a:xfrm>
          <a:prstGeom prst="bentConnector3">
            <a:avLst>
              <a:gd name="adj1" fmla="val -7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оединитель: уступ 9">
            <a:extLst>
              <a:ext uri="{FF2B5EF4-FFF2-40B4-BE49-F238E27FC236}">
                <a16:creationId xmlns:a16="http://schemas.microsoft.com/office/drawing/2014/main" id="{9343AB0E-19A8-4499-B45A-E89BA37FD0AC}"/>
              </a:ext>
            </a:extLst>
          </p:cNvPr>
          <p:cNvCxnSpPr/>
          <p:nvPr/>
        </p:nvCxnSpPr>
        <p:spPr>
          <a:xfrm>
            <a:off x="8017750" y="3773631"/>
            <a:ext cx="914400" cy="914400"/>
          </a:xfrm>
          <a:prstGeom prst="bentConnector3">
            <a:avLst>
              <a:gd name="adj1" fmla="val -7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DD857EE-D36B-461C-A248-D62868B58CE6}"/>
              </a:ext>
            </a:extLst>
          </p:cNvPr>
          <p:cNvSpPr txBox="1"/>
          <p:nvPr/>
        </p:nvSpPr>
        <p:spPr>
          <a:xfrm>
            <a:off x="8932150" y="3294842"/>
            <a:ext cx="2411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Ім’я отримувача</a:t>
            </a:r>
            <a:r>
              <a:rPr lang="en-US" dirty="0"/>
              <a:t>(name)</a:t>
            </a:r>
            <a:endParaRPr lang="uk-U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A309A0-8AD5-44DB-88F7-B9088DDDD105}"/>
              </a:ext>
            </a:extLst>
          </p:cNvPr>
          <p:cNvSpPr txBox="1"/>
          <p:nvPr/>
        </p:nvSpPr>
        <p:spPr>
          <a:xfrm>
            <a:off x="8932150" y="4503365"/>
            <a:ext cx="2624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Текст повідомлення</a:t>
            </a:r>
            <a:r>
              <a:rPr lang="en-US" dirty="0"/>
              <a:t>(text)</a:t>
            </a:r>
            <a:endParaRPr lang="uk-U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FC5C97-E721-4CD9-B179-321CCCA7D673}"/>
              </a:ext>
            </a:extLst>
          </p:cNvPr>
          <p:cNvSpPr txBox="1"/>
          <p:nvPr/>
        </p:nvSpPr>
        <p:spPr>
          <a:xfrm>
            <a:off x="8932150" y="3894509"/>
            <a:ext cx="256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Дата відправлення</a:t>
            </a:r>
            <a:r>
              <a:rPr lang="en-US" dirty="0"/>
              <a:t>(date)</a:t>
            </a:r>
            <a:endParaRPr lang="uk-UA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00AF6F9A-5F49-4453-8B6F-2BE377B52505}"/>
              </a:ext>
            </a:extLst>
          </p:cNvPr>
          <p:cNvSpPr/>
          <p:nvPr/>
        </p:nvSpPr>
        <p:spPr>
          <a:xfrm>
            <a:off x="8017750" y="1691545"/>
            <a:ext cx="3480179" cy="13234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409FB659-C178-4C64-A8CB-91F03CCA5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22" y="943219"/>
            <a:ext cx="5995704" cy="497156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8F22DFB-6AAC-487F-BD5B-7371310E7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521" y="934341"/>
            <a:ext cx="5995703" cy="504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36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title="Декоративный элемент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</p:spPr>
      </p:pic>
      <p:sp>
        <p:nvSpPr>
          <p:cNvPr id="3" name="Текст 2"/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algn="ctr" rtl="0"/>
            <a:r>
              <a:rPr lang="uk-UA" dirty="0"/>
              <a:t>Користувачі проекту. Функціональні можливості.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042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9D2AD1-BBA0-4E32-824C-B6D2EB650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9495"/>
            <a:ext cx="4767262" cy="803594"/>
          </a:xfrm>
        </p:spPr>
        <p:txBody>
          <a:bodyPr>
            <a:normAutofit/>
          </a:bodyPr>
          <a:lstStyle/>
          <a:p>
            <a:pPr algn="ctr"/>
            <a:r>
              <a:rPr lang="uk-UA" dirty="0"/>
              <a:t>Клієнт.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0A60170-1DF0-46C5-9A1A-1DE6D972C8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uk-UA" sz="2400" dirty="0"/>
              <a:t>0. Вихід.</a:t>
            </a:r>
          </a:p>
          <a:p>
            <a:pPr marL="342900" indent="-342900">
              <a:buAutoNum type="arabicPeriod"/>
            </a:pPr>
            <a:r>
              <a:rPr lang="uk-UA" sz="2400" dirty="0"/>
              <a:t>Переглянути історію листування.</a:t>
            </a:r>
          </a:p>
          <a:p>
            <a:pPr marL="342900" indent="-342900">
              <a:buAutoNum type="arabicPeriod"/>
            </a:pPr>
            <a:r>
              <a:rPr lang="uk-UA" sz="2400" dirty="0"/>
              <a:t>Переглянути список контактів.</a:t>
            </a:r>
          </a:p>
          <a:p>
            <a:pPr marL="342900" indent="-342900">
              <a:buAutoNum type="arabicPeriod"/>
            </a:pPr>
            <a:r>
              <a:rPr lang="uk-UA" sz="2400" dirty="0"/>
              <a:t>Редагувати свій профіль.</a:t>
            </a:r>
          </a:p>
          <a:p>
            <a:pPr marL="342900" indent="-342900">
              <a:buAutoNum type="arabicPeriod"/>
            </a:pPr>
            <a:r>
              <a:rPr lang="uk-UA" sz="2400" dirty="0"/>
              <a:t>Додати контакт.</a:t>
            </a:r>
          </a:p>
          <a:p>
            <a:pPr marL="342900" indent="-342900">
              <a:buAutoNum type="arabicPeriod"/>
            </a:pPr>
            <a:r>
              <a:rPr lang="uk-UA" sz="2400" dirty="0"/>
              <a:t>Шукати контакт</a:t>
            </a:r>
          </a:p>
          <a:p>
            <a:pPr marL="342900" indent="-342900">
              <a:buAutoNum type="arabicPeriod"/>
            </a:pPr>
            <a:r>
              <a:rPr lang="uk-UA" sz="2400" dirty="0"/>
              <a:t>Надіслати повідомлення.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1E1922C-0B2A-45CD-9EE8-1E234E1549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925778"/>
            <a:ext cx="4767262" cy="321901"/>
          </a:xfrm>
        </p:spPr>
        <p:txBody>
          <a:bodyPr>
            <a:noAutofit/>
          </a:bodyPr>
          <a:lstStyle/>
          <a:p>
            <a:r>
              <a:rPr lang="uk-UA" sz="2400" dirty="0">
                <a:latin typeface="+mn-lt"/>
              </a:rPr>
              <a:t>Фунціональні можливості: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9E189B1-DB8A-434E-8FD6-F7A81A1D3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724" y="2319719"/>
            <a:ext cx="6240795" cy="219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922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BE7FBF-BB6E-4BA3-92B5-322614A54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Переглянути історію листування.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88D68B-98DE-4E06-8310-A0C7F75478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30361" y="4531057"/>
            <a:ext cx="2489200" cy="2683564"/>
          </a:xfrm>
        </p:spPr>
        <p:txBody>
          <a:bodyPr/>
          <a:lstStyle/>
          <a:p>
            <a:r>
              <a:rPr lang="uk-UA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6066144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1327_TF44868783.potx" id="{D220FF32-8609-483C-A5BA-C411C8F95145}" vid="{81955614-B51E-4FF9-BA08-1EC8C61B2C94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Классическая яркая утонченная презентация</Template>
  <TotalTime>166</TotalTime>
  <Words>277</Words>
  <Application>Microsoft Office PowerPoint</Application>
  <PresentationFormat>Широкоэкранный</PresentationFormat>
  <Paragraphs>68</Paragraphs>
  <Slides>21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Constantia</vt:lpstr>
      <vt:lpstr>Corbel</vt:lpstr>
      <vt:lpstr>Helvetica Light</vt:lpstr>
      <vt:lpstr>Raleway</vt:lpstr>
      <vt:lpstr>Тема Office</vt:lpstr>
      <vt:lpstr>МЕСЕНДЖЕР </vt:lpstr>
      <vt:lpstr>Постановка проблеми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Клієнт.</vt:lpstr>
      <vt:lpstr>Переглянути історію листування.</vt:lpstr>
      <vt:lpstr>1. Переглянути історію листування.</vt:lpstr>
      <vt:lpstr>Переглянути список контактів</vt:lpstr>
      <vt:lpstr>1. Переглянути історію листування.</vt:lpstr>
      <vt:lpstr>Редагувати свій профіль</vt:lpstr>
      <vt:lpstr>1. Переглянути історію листування.</vt:lpstr>
      <vt:lpstr>Додати контакт</vt:lpstr>
      <vt:lpstr>1. Переглянути історію листування.</vt:lpstr>
      <vt:lpstr>Шукати контакт</vt:lpstr>
      <vt:lpstr>1. Переглянути історію листування.</vt:lpstr>
      <vt:lpstr>Написати повідомлення</vt:lpstr>
      <vt:lpstr>1. Переглянути історію листування.</vt:lpstr>
      <vt:lpstr>Висновки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МЕСЕНДЖЕР</dc:title>
  <dc:creator>chers</dc:creator>
  <cp:lastModifiedBy>chers</cp:lastModifiedBy>
  <cp:revision>16</cp:revision>
  <dcterms:created xsi:type="dcterms:W3CDTF">2024-06-10T09:26:53Z</dcterms:created>
  <dcterms:modified xsi:type="dcterms:W3CDTF">2024-06-10T13:39:05Z</dcterms:modified>
</cp:coreProperties>
</file>